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" y="23889"/>
            <a:ext cx="9112149" cy="6834111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Детективное агентство 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5Б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489654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148064" y="1600201"/>
            <a:ext cx="3538736" cy="406104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Наш девиз: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   </a:t>
            </a:r>
            <a:r>
              <a:rPr lang="ru-RU" sz="3200" dirty="0" smtClean="0">
                <a:solidFill>
                  <a:schemeClr val="bg1"/>
                </a:solidFill>
              </a:rPr>
              <a:t>« </a:t>
            </a:r>
            <a:r>
              <a:rPr lang="ru-RU" sz="3200" dirty="0" smtClean="0">
                <a:solidFill>
                  <a:schemeClr val="bg1"/>
                </a:solidFill>
              </a:rPr>
              <a:t>Мы детективы 21    века. Всегда и везде мы добьёмся успеха</a:t>
            </a:r>
            <a:r>
              <a:rPr lang="ru-RU" sz="3200" dirty="0" smtClean="0">
                <a:solidFill>
                  <a:schemeClr val="bg1"/>
                </a:solidFill>
              </a:rPr>
              <a:t>!»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598615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Наш командир: Чунаев Евгений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002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Детективное агентство 5Б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Дтектив</dc:title>
  <cp:lastModifiedBy>Valued Acer Customer</cp:lastModifiedBy>
  <cp:revision>3</cp:revision>
  <dcterms:modified xsi:type="dcterms:W3CDTF">2014-04-07T16:50:28Z</dcterms:modified>
</cp:coreProperties>
</file>